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1017" r:id="rId4"/>
    <p:sldId id="1018" r:id="rId5"/>
    <p:sldId id="1019" r:id="rId6"/>
    <p:sldId id="1035" r:id="rId7"/>
    <p:sldId id="1036" r:id="rId8"/>
    <p:sldId id="1022" r:id="rId9"/>
    <p:sldId id="1024" r:id="rId10"/>
    <p:sldId id="1037" r:id="rId11"/>
    <p:sldId id="1038" r:id="rId12"/>
    <p:sldId id="1044" r:id="rId13"/>
    <p:sldId id="1040" r:id="rId14"/>
    <p:sldId id="1041" r:id="rId15"/>
    <p:sldId id="104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 机械振动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. 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实验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：用单摆测量重力加速度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学习小组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利用单摆测量重力加速度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的实验装置如图甲所示，请在横线上完成相应内容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24典例.eps" descr="id:21474921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7385" y="908720"/>
            <a:ext cx="1203325" cy="387350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360854" y="193290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若同学们测得的重力加速度值偏大，其原因可能是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次摆动的时间误记为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次摆动的时间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开始计时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停表过早按下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使用的摆线具有弹性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摆动时会变长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在加速上升的电梯中做此实验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2576087"/>
            <a:ext cx="4704538" cy="2274308"/>
          </a:xfrm>
          <a:prstGeom prst="rect">
            <a:avLst/>
          </a:prstGeom>
        </p:spPr>
      </p:pic>
      <p:pic>
        <p:nvPicPr>
          <p:cNvPr id="7" name="24答案.eps" descr="id:21474921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833368"/>
            <a:ext cx="840740" cy="2997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86694" y="4752395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233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次摆动的时间误记为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次摆动的时间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测得的周期会偏小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重力加速度测量值偏大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开始计时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停表过早按下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则测得的周期偏大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重力加速度测量值偏小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摆线具有弹性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摆动时会伸长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则导致周期偏大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测得重力加速度偏小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超重时会导致重力加速度测量值偏大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23318"/>
              </a:xfrm>
              <a:blipFill rotWithShape="1">
                <a:blip r:embed="rId1"/>
                <a:stretch>
                  <a:fillRect l="-2" t="-16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1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268760"/>
            <a:ext cx="840740" cy="2997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4077072"/>
            <a:ext cx="4704538" cy="2274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若实验过程中没有游标卡尺，无法测小球的直径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，实验中将悬点到小球最低点的距离作为摆长，测得多组周期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的数据，作出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图像，如图乙所示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实验得到的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21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636912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58702" y="2555939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>
                <a:solidFill>
                  <a:srgbClr val="000000"/>
                </a:solidFill>
              </a:rPr>
              <a:t>c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462685"/>
            <a:ext cx="3888048" cy="18795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60854" y="3770294"/>
                <a:ext cx="11485848" cy="26830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无法测小球的直径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则实际摆长为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𝒍</m:t>
                            </m:r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f>
                              <m:f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故实验得到的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图像是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770294"/>
                <a:ext cx="11485848" cy="2683042"/>
              </a:xfrm>
              <a:prstGeom prst="rect">
                <a:avLst/>
              </a:prstGeom>
              <a:blipFill rotWithShape="1">
                <a:blip r:embed="rId3"/>
                <a:stretch>
                  <a:fillRect l="-2" t="-1147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21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4383" y="4725144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.1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三条直线的斜率均为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，则所测得当地重力加速度大小是</a:t>
            </a:r>
            <a:endParaRPr lang="zh-CN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　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，小球的直径为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取三位有效数字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21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13285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2051883"/>
            <a:ext cx="1880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9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8</a:t>
            </a:r>
            <a:r>
              <a:rPr lang="en-US" altLang="zh-CN" sz="2400">
                <a:solidFill>
                  <a:srgbClr val="000000"/>
                </a:solidFill>
              </a:rPr>
              <a:t>6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</a:rPr>
              <a:t>00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58" y="2051883"/>
            <a:ext cx="4704538" cy="22743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60854" y="4205018"/>
                <a:ext cx="11485848" cy="1530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图像斜率有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k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9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.86 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400" baseline="300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根据截距有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 baseline="30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aseline="300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1.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00 cm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205018"/>
                <a:ext cx="11485848" cy="1530162"/>
              </a:xfrm>
              <a:prstGeom prst="rect">
                <a:avLst/>
              </a:prstGeom>
              <a:blipFill rotWithShape="1">
                <a:blip r:embed="rId3"/>
                <a:stretch>
                  <a:fillRect l="-2" t="-1995" r="1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21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9930" y="4696795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图像测得的重力加速度实际值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21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13285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20608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10" y="1385359"/>
            <a:ext cx="4704538" cy="22743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69998" y="3468673"/>
                <a:ext cx="11485848" cy="30187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得到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图像的斜率为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k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而图像中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故摆长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于是得到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图像的斜率依然是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k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重力加速度依然是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g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98" y="3468673"/>
                <a:ext cx="11485848" cy="3018790"/>
              </a:xfrm>
              <a:prstGeom prst="rect">
                <a:avLst/>
              </a:prstGeom>
              <a:blipFill rotWithShape="1">
                <a:blip r:embed="rId3"/>
                <a:stretch>
                  <a:fillRect l="-4" t="-1020" r="3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21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1454" y="4036280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8822" y="5194696"/>
            <a:ext cx="1008111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6" name="24知识过.eps" descr="id:214749163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88368" y="804441"/>
            <a:ext cx="7723262" cy="5363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50976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单摆测量重力加速度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实验目的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利用单摆测量当地的重力加速度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巩固和加深对单摆周期公式的理解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实验原理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单摆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在偏角很小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时的摆动，可以看作是简谐运动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其固有周期为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，由此可得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据此，只要测出摆长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和周期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，即可计算出当地的重力加速度值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5097678"/>
              </a:xfrm>
              <a:blipFill rotWithShape="1">
                <a:blip r:embed="rId2"/>
                <a:stretch>
                  <a:fillRect l="-2" t="-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知识点.eps" descr="id:21474921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28800"/>
            <a:ext cx="1216025" cy="380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hangingPunct="0">
              <a:spcAft>
                <a:spcPts val="0"/>
              </a:spcAft>
              <a:tabLst>
                <a:tab pos="6301105" algn="l"/>
              </a:tabLs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铁架台及铁夹，中心有小孔的金属小球，约为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长的细线，停表、刻度尺、游标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卡尺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让线的一端穿过小球的小孔，然后打一个比小孔大一些的线结，做成单摆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把线的上端固定在铁架台上的铁夹中，把铁架台放在实验桌边，使铁夹伸到桌面以外，让摆球自由下垂，在单摆平衡位置处做上标记，如图所示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er244.jpg" descr="id:21474921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28356" y="4169645"/>
            <a:ext cx="2156114" cy="2283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85666" y="1532692"/>
            <a:ext cx="1097372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6831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用游标卡尺测小球直径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，用刻度尺量出悬挂点与小钢球上端之间的距离，即摆线长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，则单摆的摆长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l'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，或直接用刻度尺测量单摆的摆长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悬点到球心间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距离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把单摆从平衡位置拉开一个很小的角度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不超过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，然后放开小球让它摆动，用停表测出单摆完成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次全振动的时间，计算出平均完成一次全振动的时间，这个时间就是单摆的振动周期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68312"/>
              </a:xfrm>
              <a:blipFill rotWithShape="1">
                <a:blip r:embed="rId1"/>
                <a:stretch>
                  <a:fillRect l="-2" t="-17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改变摆长，重做几次实验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计算加速度的平均值，并查询本地区的重力加速度的值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将测得的重力加速度数值与当地重力加速度数值加以比较，分析产生误差的可能原因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选择材料时应选择细、轻又不易伸长的线，长度一般在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左右，小球应选用密度较大的金属球，直径应较小，最好不超过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单摆悬线的上端不可随意卷在铁夹的杆上，应夹紧在铁夹中，以免摆动时发生摆线下滑，摆长改变的现象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注意摆动时控制摆线偏离竖直方向的角度不超过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，可通过估算振幅的办法控制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摆球振动时，要使之保持在同一个竖直平面内，不要形成圆锥摆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计算单摆的振动次数时，应以摆球通过最低位置时开始计时，以摆球从同一方向通过最低位置时进行计数，且在数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的同时按下停表，开始计时计数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40936" y="5911776"/>
            <a:ext cx="955115" cy="60016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zh-CN" altLang="en-US" sz="3300"/>
          </a:p>
        </p:txBody>
      </p:sp>
      <p:pic>
        <p:nvPicPr>
          <p:cNvPr id="4" name="24要点破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766" y="739720"/>
            <a:ext cx="7628890" cy="6591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527003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数据处理与误差分析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公式法：每改变一次摆长，将相应的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中求出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值，最后求出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的平均值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endParaRPr lang="en-US" altLang="zh-CN" sz="1200" b="1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0110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图像法：由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图像，即以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为纵轴，以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为横轴，如图所示，其斜率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，由图线的斜率即可求出重力加速度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5270032"/>
              </a:xfrm>
              <a:blipFill rotWithShape="1">
                <a:blip r:embed="rId2"/>
                <a:stretch>
                  <a:fillRect l="-2" t="-10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要点.eps" descr="id:21474921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55051"/>
            <a:ext cx="1008112" cy="360040"/>
          </a:xfrm>
          <a:prstGeom prst="rect">
            <a:avLst/>
          </a:prstGeom>
        </p:spPr>
      </p:pic>
      <p:pic>
        <p:nvPicPr>
          <p:cNvPr id="7" name="24xb16.jpg" descr="id:21474921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87094" y="3429000"/>
            <a:ext cx="1656184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单摆的振动不是简谐运动而引起的误差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单摆不在同一竖直平面内振动而成为圆锥摆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振幅过大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测量摆长时产生的误差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未挂摆球测量摆线长或漏加小球的半径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测摆长时摆线拉得过紧或以摆球的直径与摆线长之和作为摆长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悬点未固定好，振动过程中出现松动，使实际摆长不断变长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测量周期时产生的误差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开始计时时，过迟或过早按下停表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110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次全振动时，误读为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2321</Words>
  <Application>WPS 演示</Application>
  <PresentationFormat>自定义</PresentationFormat>
  <Paragraphs>87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396</cp:revision>
  <dcterms:created xsi:type="dcterms:W3CDTF">2020-11-06T05:24:00Z</dcterms:created>
  <dcterms:modified xsi:type="dcterms:W3CDTF">2025-06-24T01:36:04Z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C7873FDC868F4900B4E27A71232C5FE1_12</vt:lpwstr>
  </property>
</Properties>
</file>